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E588-C387-426B-99E3-510827516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8704-AFA9-4BEF-9A30-BCF4007EA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2974A-4B0E-405C-9D44-26E75EE6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1CCF6-0B5D-46AF-B126-17CFDCFB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84EF2-AF1F-4588-AB11-E934214A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93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B97DF-E41F-4A6C-88AC-59B5C90F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159A5-FBE5-4685-BF17-CD0759A32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ADEF5-DC6B-4AD7-B566-C9B3F86C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99111-387F-4B04-A0C3-E593FCBA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4A5EA-C0CF-47F9-A75E-D3114CB6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132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62129-82D8-4E77-8C70-74DB34093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14085-FA0D-4BD7-ABB1-CA2168D17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39936-D518-41C4-843B-5DFC53D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70208-CF2A-4718-98F2-769D4A39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C93FE-DB6F-47EE-BA3A-88F91D2B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82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7091-903A-4952-A03B-D9C27E4C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9213E-3758-4933-B128-0A42BECC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CFC1A-EE2E-41F2-8F60-33DA3A1D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E26C0-7A2D-4E55-AA9D-B90C9FCC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0AB1E-5120-4F78-A5BC-C877E7A7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791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5AFF-A18E-4C38-83EE-DA4BBBC3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A1CD3-08C7-45B5-AD4D-28F4243A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19508-8CD6-43EE-A72B-784410A2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99551-6ECA-4EB2-B2FB-A7C97C9E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9FEFC-0208-45D8-B2EC-A5D5AA30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977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95BA-DE71-49ED-914E-E015FB16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68A90-A078-4023-BFB5-E76921409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A92CC-F009-46AF-A19E-FFD26C085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43D32-3721-4856-869E-6512EC33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C9001-CDBB-4953-8665-A6ACE3D5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F436E-5973-4215-BE7F-79023DC8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430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3C15-A6B6-4F17-BA87-E99F4F91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DD44C-25DC-4CB4-AABE-A1A8E6282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B39ED-018A-4E58-8E94-782356124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4AEA9-4051-41A1-9031-F4839B832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FC620-4DB0-450B-ACC0-9B1535CEA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AE705-E58A-4593-8A0C-4339370A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3931F-5A3E-4C4C-86EC-62C633F6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9DA95-F6A5-4092-BB6A-5F57613E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263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34EE-0D71-438E-933B-DC771FE0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4717C-F4C8-47D0-8404-F0BA3E19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04EAC-EA44-4FA8-846E-CE61D585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0122A-E927-431B-84CA-0EE35796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822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0FAF9-9291-40A5-869A-C45B2174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29F3B-77F0-4649-8FD7-815B6A70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71A20-D470-46DA-84F5-AA8C8562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394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3382-9517-4453-8F55-A67CF0EDE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C265C-A57A-413A-A598-D947C19DF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2C64C-7E8A-41A9-A12B-B7C8D74C6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4BBBF-E98E-491B-8580-211404DA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9CD52-CFC0-4939-85EB-444840F4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AD508-47E7-48D3-AB07-8B414A66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183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A7D1-EEE3-4CE5-9027-1BB87C1C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767F9E-0DBE-43D0-9E49-C62F0C162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68D36-2AEB-45FD-B45D-614A24B7B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6FD77-6DFF-487C-85E7-8EFA8E18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1720E-6F74-45F3-8BBF-5219447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61C59-94D6-4E30-AA5A-6A69279F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218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03F1F-7C61-4330-AF05-BD853E65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9AB95-E415-4486-801B-1EA1B310B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F8D8B-9636-4B45-8877-C6598B623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375E-3EE4-4E16-8212-ACF9F9CF502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E926-A254-40CC-A001-C274073A5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63660-9987-4A4D-BABB-4DB8D0ED3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0389-5093-47A1-9FD7-4579A6BD051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120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9989-3632-47BD-B5AA-10DC861BE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3</a:t>
            </a:r>
            <a:br>
              <a:rPr lang="en-US" dirty="0"/>
            </a:b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16B5E-6E8E-4906-AE18-EE297F534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8125"/>
            <a:ext cx="9144000" cy="2479675"/>
          </a:xfrm>
        </p:spPr>
        <p:txBody>
          <a:bodyPr/>
          <a:lstStyle/>
          <a:p>
            <a:r>
              <a:rPr lang="en-US" dirty="0"/>
              <a:t>Types of sentences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38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71FB-5326-44F0-9106-25B9F41C8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/>
          <a:lstStyle/>
          <a:p>
            <a:r>
              <a:rPr lang="en-US" dirty="0">
                <a:cs typeface="+mj-cs"/>
              </a:rPr>
              <a:t>_What are the basic types of sentences?</a:t>
            </a:r>
          </a:p>
          <a:p>
            <a:r>
              <a:rPr lang="en-US" dirty="0">
                <a:cs typeface="+mj-cs"/>
              </a:rPr>
              <a:t>-simple sentence</a:t>
            </a:r>
          </a:p>
          <a:p>
            <a:r>
              <a:rPr lang="en-US" dirty="0">
                <a:cs typeface="+mj-cs"/>
              </a:rPr>
              <a:t>-compound sentence</a:t>
            </a:r>
          </a:p>
          <a:p>
            <a:r>
              <a:rPr lang="en-US" dirty="0">
                <a:cs typeface="+mj-cs"/>
              </a:rPr>
              <a:t>-complex sentence</a:t>
            </a:r>
          </a:p>
          <a:p>
            <a:r>
              <a:rPr lang="en-US" dirty="0">
                <a:cs typeface="+mj-cs"/>
              </a:rPr>
              <a:t>-Examples to clarify the meaning of each type:</a:t>
            </a:r>
          </a:p>
          <a:p>
            <a:r>
              <a:rPr lang="en-US" i="1" dirty="0"/>
              <a:t>1.He goes to school.</a:t>
            </a:r>
          </a:p>
          <a:p>
            <a:r>
              <a:rPr lang="en-US" i="1" dirty="0"/>
              <a:t>2.she is beautiful girl.</a:t>
            </a:r>
          </a:p>
          <a:p>
            <a:r>
              <a:rPr lang="en-US" i="1" dirty="0"/>
              <a:t>3.The house is big but the garden is small.</a:t>
            </a:r>
          </a:p>
          <a:p>
            <a:r>
              <a:rPr lang="en-US" i="1" dirty="0"/>
              <a:t>4.while walking, I saw a terrifying accident</a:t>
            </a:r>
            <a:r>
              <a:rPr lang="en-US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639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3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ahmed hamouda</dc:creator>
  <cp:lastModifiedBy>ahmed hamouda</cp:lastModifiedBy>
  <cp:revision>4</cp:revision>
  <dcterms:created xsi:type="dcterms:W3CDTF">2020-10-19T11:40:10Z</dcterms:created>
  <dcterms:modified xsi:type="dcterms:W3CDTF">2020-12-30T10:55:24Z</dcterms:modified>
</cp:coreProperties>
</file>